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0" r:id="rId2"/>
    <p:sldId id="259" r:id="rId3"/>
  </p:sldIdLst>
  <p:sldSz cx="14400213" cy="7199313"/>
  <p:notesSz cx="6858000" cy="9144000"/>
  <p:defaultTextStyle>
    <a:defPPr>
      <a:defRPr lang="zh-CN"/>
    </a:defPPr>
    <a:lvl1pPr marL="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321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643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964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3286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607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929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825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6572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6"/>
  </p:normalViewPr>
  <p:slideViewPr>
    <p:cSldViewPr snapToGrid="0">
      <p:cViewPr>
        <p:scale>
          <a:sx n="31" d="100"/>
          <a:sy n="31" d="100"/>
        </p:scale>
        <p:origin x="2160" y="1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178222"/>
            <a:ext cx="10800160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3781306"/>
            <a:ext cx="10800160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616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456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383297"/>
            <a:ext cx="3105046" cy="610108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383297"/>
            <a:ext cx="9135135" cy="610108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535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231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794830"/>
            <a:ext cx="12420184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4817875"/>
            <a:ext cx="12420184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608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1916484"/>
            <a:ext cx="6120091" cy="45678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1916484"/>
            <a:ext cx="6120091" cy="45678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56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383297"/>
            <a:ext cx="12420184" cy="139153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764832"/>
            <a:ext cx="609196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2629749"/>
            <a:ext cx="6091965" cy="38679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764832"/>
            <a:ext cx="612196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2629749"/>
            <a:ext cx="6121966" cy="386796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62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432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173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036569"/>
            <a:ext cx="7290108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92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036569"/>
            <a:ext cx="7290108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30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383297"/>
            <a:ext cx="12420184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1916484"/>
            <a:ext cx="12420184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6672697"/>
            <a:ext cx="486007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887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5B138AF-56ED-5144-BAF7-F9EE6A0621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096" t="7506" r="2712" b="4433"/>
          <a:stretch/>
        </p:blipFill>
        <p:spPr>
          <a:xfrm>
            <a:off x="0" y="0"/>
            <a:ext cx="10691609" cy="7200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4C04DBF-27BB-5E44-BA33-12BFD44EA14F}"/>
              </a:ext>
            </a:extLst>
          </p:cNvPr>
          <p:cNvGrpSpPr>
            <a:grpSpLocks noChangeAspect="1"/>
          </p:cNvGrpSpPr>
          <p:nvPr/>
        </p:nvGrpSpPr>
        <p:grpSpPr>
          <a:xfrm>
            <a:off x="10691608" y="0"/>
            <a:ext cx="3708605" cy="7200000"/>
            <a:chOff x="13796171" y="-3052454"/>
            <a:chExt cx="5989603" cy="1162840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6B69A04-92EE-C144-A1D6-8E5F03232A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642" t="6254" r="17206" b="12505"/>
            <a:stretch/>
          </p:blipFill>
          <p:spPr>
            <a:xfrm>
              <a:off x="13796171" y="-3052454"/>
              <a:ext cx="5989603" cy="61042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7CADE80-A530-EC40-8C66-FBCEF674A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97" t="13707" r="26441" b="11657"/>
            <a:stretch/>
          </p:blipFill>
          <p:spPr>
            <a:xfrm>
              <a:off x="13796171" y="3051766"/>
              <a:ext cx="5989603" cy="55241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8824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5B138AF-56ED-5144-BAF7-F9EE6A0621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47" t="7506" r="339" b="4433"/>
          <a:stretch/>
        </p:blipFill>
        <p:spPr>
          <a:xfrm>
            <a:off x="1552556" y="-344"/>
            <a:ext cx="11295101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66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</vt:lpstr>
      <vt:lpstr>PowerPoint Presentation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27</cp:revision>
  <dcterms:created xsi:type="dcterms:W3CDTF">2017-08-04T08:27:17Z</dcterms:created>
  <dcterms:modified xsi:type="dcterms:W3CDTF">2019-11-19T09:49:02Z</dcterms:modified>
</cp:coreProperties>
</file>

<file path=docProps/thumbnail.jpeg>
</file>